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2"/>
  </p:notesMasterIdLst>
  <p:sldIdLst>
    <p:sldId id="259" r:id="rId5"/>
    <p:sldId id="258" r:id="rId6"/>
    <p:sldId id="260" r:id="rId7"/>
    <p:sldId id="262" r:id="rId8"/>
    <p:sldId id="261" r:id="rId9"/>
    <p:sldId id="256" r:id="rId10"/>
    <p:sldId id="257" r:id="rId11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90359DF-C206-4E7B-AF90-BC96A291FC48}" v="24" dt="2026-01-28T16:38:50.31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93" autoAdjust="0"/>
    <p:restoredTop sz="94660"/>
  </p:normalViewPr>
  <p:slideViewPr>
    <p:cSldViewPr snapToGrid="0">
      <p:cViewPr varScale="1">
        <p:scale>
          <a:sx n="67" d="100"/>
          <a:sy n="67" d="100"/>
        </p:scale>
        <p:origin x="75" y="1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ádai Dániel" userId="c6c9596e-d8c6-4bb1-8680-cd54f2701234" providerId="ADAL" clId="{83974D1E-6FFC-43BA-B0EE-C4D6B8842D3F}"/>
    <pc:docChg chg="undo custSel addSld delSld modSld sldOrd">
      <pc:chgData name="Rádai Dániel" userId="c6c9596e-d8c6-4bb1-8680-cd54f2701234" providerId="ADAL" clId="{83974D1E-6FFC-43BA-B0EE-C4D6B8842D3F}" dt="2026-01-28T16:38:50.309" v="225" actId="1076"/>
      <pc:docMkLst>
        <pc:docMk/>
      </pc:docMkLst>
      <pc:sldChg chg="ord">
        <pc:chgData name="Rádai Dániel" userId="c6c9596e-d8c6-4bb1-8680-cd54f2701234" providerId="ADAL" clId="{83974D1E-6FFC-43BA-B0EE-C4D6B8842D3F}" dt="2026-01-28T16:05:24.823" v="110"/>
        <pc:sldMkLst>
          <pc:docMk/>
          <pc:sldMk cId="2773885152" sldId="256"/>
        </pc:sldMkLst>
      </pc:sldChg>
      <pc:sldChg chg="addSp modSp del mod">
        <pc:chgData name="Rádai Dániel" userId="c6c9596e-d8c6-4bb1-8680-cd54f2701234" providerId="ADAL" clId="{83974D1E-6FFC-43BA-B0EE-C4D6B8842D3F}" dt="2026-01-28T14:02:13.409" v="15" actId="2696"/>
        <pc:sldMkLst>
          <pc:docMk/>
          <pc:sldMk cId="2304204461" sldId="257"/>
        </pc:sldMkLst>
        <pc:picChg chg="add mod modCrop">
          <ac:chgData name="Rádai Dániel" userId="c6c9596e-d8c6-4bb1-8680-cd54f2701234" providerId="ADAL" clId="{83974D1E-6FFC-43BA-B0EE-C4D6B8842D3F}" dt="2026-01-28T14:02:02.903" v="13" actId="18131"/>
          <ac:picMkLst>
            <pc:docMk/>
            <pc:sldMk cId="2304204461" sldId="257"/>
            <ac:picMk id="3" creationId="{708C44CC-255D-FA8C-251C-8A72E5F0C6BB}"/>
          </ac:picMkLst>
        </pc:picChg>
      </pc:sldChg>
      <pc:sldChg chg="add ord">
        <pc:chgData name="Rádai Dániel" userId="c6c9596e-d8c6-4bb1-8680-cd54f2701234" providerId="ADAL" clId="{83974D1E-6FFC-43BA-B0EE-C4D6B8842D3F}" dt="2026-01-28T16:05:26.754" v="112"/>
        <pc:sldMkLst>
          <pc:docMk/>
          <pc:sldMk cId="3272666923" sldId="257"/>
        </pc:sldMkLst>
      </pc:sldChg>
      <pc:sldChg chg="addSp delSp modSp mod ord">
        <pc:chgData name="Rádai Dániel" userId="c6c9596e-d8c6-4bb1-8680-cd54f2701234" providerId="ADAL" clId="{83974D1E-6FFC-43BA-B0EE-C4D6B8842D3F}" dt="2026-01-28T16:36:16.164" v="214" actId="14100"/>
        <pc:sldMkLst>
          <pc:docMk/>
          <pc:sldMk cId="2756020009" sldId="258"/>
        </pc:sldMkLst>
        <pc:spChg chg="mod">
          <ac:chgData name="Rádai Dániel" userId="c6c9596e-d8c6-4bb1-8680-cd54f2701234" providerId="ADAL" clId="{83974D1E-6FFC-43BA-B0EE-C4D6B8842D3F}" dt="2026-01-28T15:32:17.915" v="90" actId="1076"/>
          <ac:spMkLst>
            <pc:docMk/>
            <pc:sldMk cId="2756020009" sldId="258"/>
            <ac:spMk id="2" creationId="{471710BB-B484-4954-469D-A5C47E648132}"/>
          </ac:spMkLst>
        </pc:spChg>
        <pc:spChg chg="mod">
          <ac:chgData name="Rádai Dániel" userId="c6c9596e-d8c6-4bb1-8680-cd54f2701234" providerId="ADAL" clId="{83974D1E-6FFC-43BA-B0EE-C4D6B8842D3F}" dt="2026-01-28T15:31:31.815" v="83" actId="21"/>
          <ac:spMkLst>
            <pc:docMk/>
            <pc:sldMk cId="2756020009" sldId="258"/>
            <ac:spMk id="3" creationId="{2B933840-6AD8-B405-F0A5-0D48F37A9B1E}"/>
          </ac:spMkLst>
        </pc:spChg>
        <pc:spChg chg="mod">
          <ac:chgData name="Rádai Dániel" userId="c6c9596e-d8c6-4bb1-8680-cd54f2701234" providerId="ADAL" clId="{83974D1E-6FFC-43BA-B0EE-C4D6B8842D3F}" dt="2026-01-28T15:32:17.915" v="90" actId="1076"/>
          <ac:spMkLst>
            <pc:docMk/>
            <pc:sldMk cId="2756020009" sldId="258"/>
            <ac:spMk id="4" creationId="{04C7CB2C-CE6F-1B9E-C9B3-DB76335B913E}"/>
          </ac:spMkLst>
        </pc:spChg>
        <pc:spChg chg="mod">
          <ac:chgData name="Rádai Dániel" userId="c6c9596e-d8c6-4bb1-8680-cd54f2701234" providerId="ADAL" clId="{83974D1E-6FFC-43BA-B0EE-C4D6B8842D3F}" dt="2026-01-28T15:32:17.915" v="90" actId="1076"/>
          <ac:spMkLst>
            <pc:docMk/>
            <pc:sldMk cId="2756020009" sldId="258"/>
            <ac:spMk id="5" creationId="{4F7727B3-3DB3-8A30-7915-CD4174649E12}"/>
          </ac:spMkLst>
        </pc:spChg>
        <pc:spChg chg="mod">
          <ac:chgData name="Rádai Dániel" userId="c6c9596e-d8c6-4bb1-8680-cd54f2701234" providerId="ADAL" clId="{83974D1E-6FFC-43BA-B0EE-C4D6B8842D3F}" dt="2026-01-28T15:32:17.915" v="90" actId="1076"/>
          <ac:spMkLst>
            <pc:docMk/>
            <pc:sldMk cId="2756020009" sldId="258"/>
            <ac:spMk id="6" creationId="{EB39F635-2460-0E0E-D6F6-439227C4857B}"/>
          </ac:spMkLst>
        </pc:spChg>
        <pc:spChg chg="add mod">
          <ac:chgData name="Rádai Dániel" userId="c6c9596e-d8c6-4bb1-8680-cd54f2701234" providerId="ADAL" clId="{83974D1E-6FFC-43BA-B0EE-C4D6B8842D3F}" dt="2026-01-28T16:36:16.164" v="214" actId="14100"/>
          <ac:spMkLst>
            <pc:docMk/>
            <pc:sldMk cId="2756020009" sldId="258"/>
            <ac:spMk id="7" creationId="{64CEC648-1928-0D68-DD23-C57DB2A139CE}"/>
          </ac:spMkLst>
        </pc:spChg>
        <pc:spChg chg="add del mod">
          <ac:chgData name="Rádai Dániel" userId="c6c9596e-d8c6-4bb1-8680-cd54f2701234" providerId="ADAL" clId="{83974D1E-6FFC-43BA-B0EE-C4D6B8842D3F}" dt="2026-01-28T15:31:56.203" v="88" actId="478"/>
          <ac:spMkLst>
            <pc:docMk/>
            <pc:sldMk cId="2756020009" sldId="258"/>
            <ac:spMk id="13" creationId="{5AA2778A-1290-46A8-DAED-BA5918252E58}"/>
          </ac:spMkLst>
        </pc:spChg>
        <pc:spChg chg="add mod">
          <ac:chgData name="Rádai Dániel" userId="c6c9596e-d8c6-4bb1-8680-cd54f2701234" providerId="ADAL" clId="{83974D1E-6FFC-43BA-B0EE-C4D6B8842D3F}" dt="2026-01-28T16:07:32.489" v="141" actId="14100"/>
          <ac:spMkLst>
            <pc:docMk/>
            <pc:sldMk cId="2756020009" sldId="258"/>
            <ac:spMk id="15" creationId="{A785B060-A2F8-E42B-B44A-D84F9EDCF121}"/>
          </ac:spMkLst>
        </pc:spChg>
        <pc:cxnChg chg="add mod">
          <ac:chgData name="Rádai Dániel" userId="c6c9596e-d8c6-4bb1-8680-cd54f2701234" providerId="ADAL" clId="{83974D1E-6FFC-43BA-B0EE-C4D6B8842D3F}" dt="2026-01-28T15:32:28.804" v="92" actId="14100"/>
          <ac:cxnSpMkLst>
            <pc:docMk/>
            <pc:sldMk cId="2756020009" sldId="258"/>
            <ac:cxnSpMk id="9" creationId="{7EE1EA72-3ED1-82A2-E0FA-A2E90E056F6C}"/>
          </ac:cxnSpMkLst>
        </pc:cxnChg>
        <pc:cxnChg chg="add del mod">
          <ac:chgData name="Rádai Dániel" userId="c6c9596e-d8c6-4bb1-8680-cd54f2701234" providerId="ADAL" clId="{83974D1E-6FFC-43BA-B0EE-C4D6B8842D3F}" dt="2026-01-28T15:32:00.082" v="89" actId="478"/>
          <ac:cxnSpMkLst>
            <pc:docMk/>
            <pc:sldMk cId="2756020009" sldId="258"/>
            <ac:cxnSpMk id="11" creationId="{84913026-9220-0714-4361-47C1FF1C59AA}"/>
          </ac:cxnSpMkLst>
        </pc:cxnChg>
      </pc:sldChg>
      <pc:sldChg chg="addSp delSp modSp add mod">
        <pc:chgData name="Rádai Dániel" userId="c6c9596e-d8c6-4bb1-8680-cd54f2701234" providerId="ADAL" clId="{83974D1E-6FFC-43BA-B0EE-C4D6B8842D3F}" dt="2026-01-28T16:35:50.213" v="206" actId="6549"/>
        <pc:sldMkLst>
          <pc:docMk/>
          <pc:sldMk cId="180311415" sldId="259"/>
        </pc:sldMkLst>
        <pc:spChg chg="add mod">
          <ac:chgData name="Rádai Dániel" userId="c6c9596e-d8c6-4bb1-8680-cd54f2701234" providerId="ADAL" clId="{83974D1E-6FFC-43BA-B0EE-C4D6B8842D3F}" dt="2026-01-28T16:35:44.019" v="203" actId="20577"/>
          <ac:spMkLst>
            <pc:docMk/>
            <pc:sldMk cId="180311415" sldId="259"/>
            <ac:spMk id="4" creationId="{9D7D03F6-AD95-71CA-6D46-F9D87F800877}"/>
          </ac:spMkLst>
        </pc:spChg>
        <pc:spChg chg="add mod">
          <ac:chgData name="Rádai Dániel" userId="c6c9596e-d8c6-4bb1-8680-cd54f2701234" providerId="ADAL" clId="{83974D1E-6FFC-43BA-B0EE-C4D6B8842D3F}" dt="2026-01-28T16:35:50.213" v="206" actId="6549"/>
          <ac:spMkLst>
            <pc:docMk/>
            <pc:sldMk cId="180311415" sldId="259"/>
            <ac:spMk id="5" creationId="{1A9AC2DC-F517-7F9D-C5DB-C37180ECF96B}"/>
          </ac:spMkLst>
        </pc:spChg>
        <pc:spChg chg="add del mod">
          <ac:chgData name="Rádai Dániel" userId="c6c9596e-d8c6-4bb1-8680-cd54f2701234" providerId="ADAL" clId="{83974D1E-6FFC-43BA-B0EE-C4D6B8842D3F}" dt="2026-01-28T16:35:35.263" v="196" actId="478"/>
          <ac:spMkLst>
            <pc:docMk/>
            <pc:sldMk cId="180311415" sldId="259"/>
            <ac:spMk id="6" creationId="{7011A57B-CBCA-3439-C3EE-C10334CED37A}"/>
          </ac:spMkLst>
        </pc:spChg>
        <pc:picChg chg="add mod">
          <ac:chgData name="Rádai Dániel" userId="c6c9596e-d8c6-4bb1-8680-cd54f2701234" providerId="ADAL" clId="{83974D1E-6FFC-43BA-B0EE-C4D6B8842D3F}" dt="2026-01-28T16:34:23.118" v="152"/>
          <ac:picMkLst>
            <pc:docMk/>
            <pc:sldMk cId="180311415" sldId="259"/>
            <ac:picMk id="2" creationId="{14D6A46F-CEB3-1609-3B73-57E6A905AAA4}"/>
          </ac:picMkLst>
        </pc:picChg>
        <pc:picChg chg="del">
          <ac:chgData name="Rádai Dániel" userId="c6c9596e-d8c6-4bb1-8680-cd54f2701234" providerId="ADAL" clId="{83974D1E-6FFC-43BA-B0EE-C4D6B8842D3F}" dt="2026-01-28T14:02:18.871" v="17" actId="478"/>
          <ac:picMkLst>
            <pc:docMk/>
            <pc:sldMk cId="180311415" sldId="259"/>
            <ac:picMk id="3" creationId="{4C3B1476-6794-6AFD-6728-A8400ECABCCF}"/>
          </ac:picMkLst>
        </pc:picChg>
        <pc:picChg chg="add mod ord">
          <ac:chgData name="Rádai Dániel" userId="c6c9596e-d8c6-4bb1-8680-cd54f2701234" providerId="ADAL" clId="{83974D1E-6FFC-43BA-B0EE-C4D6B8842D3F}" dt="2026-01-28T16:34:58.798" v="156" actId="167"/>
          <ac:picMkLst>
            <pc:docMk/>
            <pc:sldMk cId="180311415" sldId="259"/>
            <ac:picMk id="7" creationId="{DF4AB132-A976-88DE-FDBF-1A5E8EE55C25}"/>
          </ac:picMkLst>
        </pc:picChg>
      </pc:sldChg>
      <pc:sldChg chg="addSp delSp modSp add mod ord">
        <pc:chgData name="Rádai Dániel" userId="c6c9596e-d8c6-4bb1-8680-cd54f2701234" providerId="ADAL" clId="{83974D1E-6FFC-43BA-B0EE-C4D6B8842D3F}" dt="2026-01-28T16:31:44.249" v="151" actId="732"/>
        <pc:sldMkLst>
          <pc:docMk/>
          <pc:sldMk cId="2509381768" sldId="260"/>
        </pc:sldMkLst>
        <pc:picChg chg="add mod modCrop">
          <ac:chgData name="Rádai Dániel" userId="c6c9596e-d8c6-4bb1-8680-cd54f2701234" providerId="ADAL" clId="{83974D1E-6FFC-43BA-B0EE-C4D6B8842D3F}" dt="2026-01-28T16:31:44.249" v="151" actId="732"/>
          <ac:picMkLst>
            <pc:docMk/>
            <pc:sldMk cId="2509381768" sldId="260"/>
            <ac:picMk id="2" creationId="{1470A2D4-5CF8-680B-F715-140A5187413B}"/>
          </ac:picMkLst>
        </pc:picChg>
        <pc:picChg chg="del">
          <ac:chgData name="Rádai Dániel" userId="c6c9596e-d8c6-4bb1-8680-cd54f2701234" providerId="ADAL" clId="{83974D1E-6FFC-43BA-B0EE-C4D6B8842D3F}" dt="2026-01-28T15:14:50.510" v="19" actId="478"/>
          <ac:picMkLst>
            <pc:docMk/>
            <pc:sldMk cId="2509381768" sldId="260"/>
            <ac:picMk id="3" creationId="{2E1D4959-C328-96AD-A41F-024386A80727}"/>
          </ac:picMkLst>
        </pc:picChg>
        <pc:picChg chg="add del mod">
          <ac:chgData name="Rádai Dániel" userId="c6c9596e-d8c6-4bb1-8680-cd54f2701234" providerId="ADAL" clId="{83974D1E-6FFC-43BA-B0EE-C4D6B8842D3F}" dt="2026-01-28T15:55:51.650" v="94" actId="21"/>
          <ac:picMkLst>
            <pc:docMk/>
            <pc:sldMk cId="2509381768" sldId="260"/>
            <ac:picMk id="5" creationId="{021BC990-DBD8-06AB-DC4A-55A1B7B3870E}"/>
          </ac:picMkLst>
        </pc:picChg>
      </pc:sldChg>
      <pc:sldChg chg="addSp modSp add mod ord">
        <pc:chgData name="Rádai Dániel" userId="c6c9596e-d8c6-4bb1-8680-cd54f2701234" providerId="ADAL" clId="{83974D1E-6FFC-43BA-B0EE-C4D6B8842D3F}" dt="2026-01-28T16:05:22.464" v="108"/>
        <pc:sldMkLst>
          <pc:docMk/>
          <pc:sldMk cId="2058797608" sldId="261"/>
        </pc:sldMkLst>
        <pc:picChg chg="add mod modCrop">
          <ac:chgData name="Rádai Dániel" userId="c6c9596e-d8c6-4bb1-8680-cd54f2701234" providerId="ADAL" clId="{83974D1E-6FFC-43BA-B0EE-C4D6B8842D3F}" dt="2026-01-28T15:56:50.457" v="106" actId="1076"/>
          <ac:picMkLst>
            <pc:docMk/>
            <pc:sldMk cId="2058797608" sldId="261"/>
            <ac:picMk id="2" creationId="{68E76CDF-062A-DEBC-7DA8-CA979BA00C07}"/>
          </ac:picMkLst>
        </pc:picChg>
        <pc:picChg chg="add mod">
          <ac:chgData name="Rádai Dániel" userId="c6c9596e-d8c6-4bb1-8680-cd54f2701234" providerId="ADAL" clId="{83974D1E-6FFC-43BA-B0EE-C4D6B8842D3F}" dt="2026-01-28T15:56:02.524" v="98" actId="1076"/>
          <ac:picMkLst>
            <pc:docMk/>
            <pc:sldMk cId="2058797608" sldId="261"/>
            <ac:picMk id="5" creationId="{021BC990-DBD8-06AB-DC4A-55A1B7B3870E}"/>
          </ac:picMkLst>
        </pc:picChg>
      </pc:sldChg>
      <pc:sldChg chg="addSp delSp modSp add mod">
        <pc:chgData name="Rádai Dániel" userId="c6c9596e-d8c6-4bb1-8680-cd54f2701234" providerId="ADAL" clId="{83974D1E-6FFC-43BA-B0EE-C4D6B8842D3F}" dt="2026-01-28T16:38:50.309" v="225" actId="1076"/>
        <pc:sldMkLst>
          <pc:docMk/>
          <pc:sldMk cId="2363909052" sldId="262"/>
        </pc:sldMkLst>
        <pc:picChg chg="del">
          <ac:chgData name="Rádai Dániel" userId="c6c9596e-d8c6-4bb1-8680-cd54f2701234" providerId="ADAL" clId="{83974D1E-6FFC-43BA-B0EE-C4D6B8842D3F}" dt="2026-01-28T16:37:26.743" v="216" actId="478"/>
          <ac:picMkLst>
            <pc:docMk/>
            <pc:sldMk cId="2363909052" sldId="262"/>
            <ac:picMk id="2" creationId="{422BCA6C-963E-8E5F-A4AB-0B2C9C8080A8}"/>
          </ac:picMkLst>
        </pc:picChg>
        <pc:picChg chg="add mod">
          <ac:chgData name="Rádai Dániel" userId="c6c9596e-d8c6-4bb1-8680-cd54f2701234" providerId="ADAL" clId="{83974D1E-6FFC-43BA-B0EE-C4D6B8842D3F}" dt="2026-01-28T16:38:01.143" v="221" actId="14100"/>
          <ac:picMkLst>
            <pc:docMk/>
            <pc:sldMk cId="2363909052" sldId="262"/>
            <ac:picMk id="3" creationId="{22B18BD9-6744-5168-1506-D26949F49363}"/>
          </ac:picMkLst>
        </pc:picChg>
        <pc:picChg chg="add mod">
          <ac:chgData name="Rádai Dániel" userId="c6c9596e-d8c6-4bb1-8680-cd54f2701234" providerId="ADAL" clId="{83974D1E-6FFC-43BA-B0EE-C4D6B8842D3F}" dt="2026-01-28T16:38:50.309" v="225" actId="1076"/>
          <ac:picMkLst>
            <pc:docMk/>
            <pc:sldMk cId="2363909052" sldId="262"/>
            <ac:picMk id="4" creationId="{95EBD573-8928-15A4-DEF1-54141C1D1F94}"/>
          </ac:picMkLst>
        </pc:picChg>
      </pc:sldChg>
      <pc:sldChg chg="delSp add del mod">
        <pc:chgData name="Rádai Dániel" userId="c6c9596e-d8c6-4bb1-8680-cd54f2701234" providerId="ADAL" clId="{83974D1E-6FFC-43BA-B0EE-C4D6B8842D3F}" dt="2026-01-28T16:35:00.712" v="157" actId="47"/>
        <pc:sldMkLst>
          <pc:docMk/>
          <pc:sldMk cId="1784475264" sldId="293"/>
        </pc:sldMkLst>
        <pc:picChg chg="del">
          <ac:chgData name="Rádai Dániel" userId="c6c9596e-d8c6-4bb1-8680-cd54f2701234" providerId="ADAL" clId="{83974D1E-6FFC-43BA-B0EE-C4D6B8842D3F}" dt="2026-01-28T16:34:54.707" v="154" actId="21"/>
          <ac:picMkLst>
            <pc:docMk/>
            <pc:sldMk cId="1784475264" sldId="293"/>
            <ac:picMk id="2" creationId="{DF4AB132-A976-88DE-FDBF-1A5E8EE55C25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861287-05DD-46F2-8A92-E507AF65F3BF}" type="datetimeFigureOut">
              <a:rPr lang="hu-HU" smtClean="0"/>
              <a:t>2026. 01. 28.</a:t>
            </a:fld>
            <a:endParaRPr lang="hu-H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AFFBB9-C349-4DA1-BDB7-6118DE1F2B6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46730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E2F171-9137-4592-2755-B4C3B3624B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hu-H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ACE297F-B26B-6B98-3114-C4213E4D12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hu-H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0F15F7-CEA5-7903-53CA-AD8F2FAA0E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75072-7448-40FF-8151-8FE78C02E1A4}" type="datetimeFigureOut">
              <a:rPr lang="hu-HU" smtClean="0"/>
              <a:t>2026. 01. 28.</a:t>
            </a:fld>
            <a:endParaRPr lang="hu-H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823B25-CBE2-11E9-4922-4883749534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53E21C-F591-1A6E-D5FB-E895FC40E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C504F-CDA9-4B38-884F-B40EC22F78B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235870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B8C7FD-64CA-8963-CE2B-4C4C2BBFA7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hu-H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C6E68D-06F6-0CAE-D1B3-D7F4143B06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hu-H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1AC3A6-1B6C-8B0F-2760-E61E5B3D0B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75072-7448-40FF-8151-8FE78C02E1A4}" type="datetimeFigureOut">
              <a:rPr lang="hu-HU" smtClean="0"/>
              <a:t>2026. 01. 28.</a:t>
            </a:fld>
            <a:endParaRPr lang="hu-H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51682C-1CEB-9300-0E65-510D275306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2CA8DF-5479-4EFD-BE44-01AF44797C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C504F-CDA9-4B38-884F-B40EC22F78B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208421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447F23-F70F-890C-28A6-99CC09FD63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hu-H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7BA031-2A0E-2ACC-15FF-A4F5529B42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1F1F30-936D-EA7A-D594-62A7E8F499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75072-7448-40FF-8151-8FE78C02E1A4}" type="datetimeFigureOut">
              <a:rPr lang="hu-HU" smtClean="0"/>
              <a:t>2026. 01. 28.</a:t>
            </a:fld>
            <a:endParaRPr lang="hu-H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079C4E-BEA8-694D-4889-A0C40FB29A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6BCCDD-F68B-7257-01D0-FB1BE261F2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C504F-CDA9-4B38-884F-B40EC22F78B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706138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3F2842-724B-7768-D367-F8196061D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hu-H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05C6BF-75CE-105B-93A1-0B46C50CBD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hu-H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C2DBA8C-CF53-EEE9-450C-69AA0D173D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hu-H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A267FB-6A23-B301-28AA-130D4065CF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75072-7448-40FF-8151-8FE78C02E1A4}" type="datetimeFigureOut">
              <a:rPr lang="hu-HU" smtClean="0"/>
              <a:t>2026. 01. 28.</a:t>
            </a:fld>
            <a:endParaRPr lang="hu-H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F3B447-EC66-D7CB-8FF8-9211D5CF0B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62269C-D498-5F9E-6E3D-3D4B45A16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C504F-CDA9-4B38-884F-B40EC22F78B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046529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ED0E44-96F4-BEE6-BCC2-E2A3297638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hu-H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F44560-4A85-272A-1722-546711839B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2F0F91-A89A-A972-D4AB-E644EAD588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hu-H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3658011-8551-6FCA-40D9-FE11460605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99EFBC-D0C7-D7EE-445E-20D641F443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hu-H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3CCDEAB-5833-7F2C-DCF7-67672DDCB0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75072-7448-40FF-8151-8FE78C02E1A4}" type="datetimeFigureOut">
              <a:rPr lang="hu-HU" smtClean="0"/>
              <a:t>2026. 01. 28.</a:t>
            </a:fld>
            <a:endParaRPr lang="hu-H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C56501A-7F58-D99C-3104-BF8B0808E3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BE14CA9-A808-E2A4-6343-9E3761E0E2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C504F-CDA9-4B38-884F-B40EC22F78B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068712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C38B50-A1B0-38D7-5F67-454E93EF58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hu-H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DFCE26C-3E6F-1FAA-C76D-E745FFD7EB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75072-7448-40FF-8151-8FE78C02E1A4}" type="datetimeFigureOut">
              <a:rPr lang="hu-HU" smtClean="0"/>
              <a:t>2026. 01. 28.</a:t>
            </a:fld>
            <a:endParaRPr lang="hu-H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D4F21BE-4EDC-1E94-4ECD-91AF12FB1A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FE91916-931F-2CFA-D506-6B8948A909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C504F-CDA9-4B38-884F-B40EC22F78B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2595789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8EAA63D-9E3D-8492-1D3C-A9211EB666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75072-7448-40FF-8151-8FE78C02E1A4}" type="datetimeFigureOut">
              <a:rPr lang="hu-HU" smtClean="0"/>
              <a:t>2026. 01. 28.</a:t>
            </a:fld>
            <a:endParaRPr lang="hu-H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72E9CF9-6A6C-567E-26BB-10D5EA17CE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A3E0C9-1B60-1A51-8174-EEC1604C5F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C504F-CDA9-4B38-884F-B40EC22F78B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036478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B6A920-F910-C064-5D80-520FC2C90E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hu-H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9A6B71-500A-7BF1-F1F1-3EA534492E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hu-H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9445E6-4F5F-8D2A-C990-6D0BA66EB0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21A974-8259-4FD3-40C3-4DE232FD7A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75072-7448-40FF-8151-8FE78C02E1A4}" type="datetimeFigureOut">
              <a:rPr lang="hu-HU" smtClean="0"/>
              <a:t>2026. 01. 28.</a:t>
            </a:fld>
            <a:endParaRPr lang="hu-H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3F90C6-33DA-9675-9563-21D1773F79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99E0FD-5DCF-D1BD-6F60-0B80DB66E1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C504F-CDA9-4B38-884F-B40EC22F78B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593826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472BF6-0429-0690-E5A5-A731581DC0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hu-H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52C7C7A-5E8F-D7C8-90A9-853BFA3DB70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C86279-4C1C-CC84-C8CC-9B138F8244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D4D665-F494-1060-EDD0-6AB02695A8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75072-7448-40FF-8151-8FE78C02E1A4}" type="datetimeFigureOut">
              <a:rPr lang="hu-HU" smtClean="0"/>
              <a:t>2026. 01. 28.</a:t>
            </a:fld>
            <a:endParaRPr lang="hu-H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1EEE95-2A04-0C87-863B-4DA6FDDC95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8A14C4-006A-2451-9B01-C908DEC2DA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C504F-CDA9-4B38-884F-B40EC22F78B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864115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D4E42A-E097-94D7-D6EC-F9096362DE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hu-H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816C233-8ADD-70E9-236E-A0F401FD10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hu-H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615870-8856-F8C4-DC47-92EB91EED5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75072-7448-40FF-8151-8FE78C02E1A4}" type="datetimeFigureOut">
              <a:rPr lang="hu-HU" smtClean="0"/>
              <a:t>2026. 01. 28.</a:t>
            </a:fld>
            <a:endParaRPr lang="hu-H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B18A65-4529-27B3-08F6-7A239C2841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133799-3554-4E50-61C8-646994770C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C504F-CDA9-4B38-884F-B40EC22F78B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322979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8FC3397-3881-D606-D6E7-215CD47AA57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hu-H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BCD4453-C2EC-B12B-ACFB-74B55F34CD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hu-H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BBC56B-571B-43E9-DD46-CA3ED2D933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75072-7448-40FF-8151-8FE78C02E1A4}" type="datetimeFigureOut">
              <a:rPr lang="hu-HU" smtClean="0"/>
              <a:t>2026. 01. 28.</a:t>
            </a:fld>
            <a:endParaRPr lang="hu-H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113F87-4043-645B-4D96-21EEE743C2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FFCA56-BF34-046F-48F4-36AD1A3BB3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C504F-CDA9-4B38-884F-B40EC22F78B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717857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21B0CA5-DB76-67A8-F377-E705C377BF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hu-H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3CCB14-E713-AC9D-BC01-EF785AADEF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hu-H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15A862-131A-43B8-C1DF-3FEA179319F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C375072-7448-40FF-8151-8FE78C02E1A4}" type="datetimeFigureOut">
              <a:rPr lang="hu-HU" smtClean="0"/>
              <a:t>2026. 01. 28.</a:t>
            </a:fld>
            <a:endParaRPr lang="hu-H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0DC9A1-582B-1410-0E13-21425BA5B8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D3E285-BA95-383B-1E97-A99EEDC5F8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CFC504F-CDA9-4B38-884F-B40EC22F78B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866620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5C6CDC-7E67-19E4-5436-53CFB79971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map of a city&#10;&#10;Description automatically generated">
            <a:extLst>
              <a:ext uri="{FF2B5EF4-FFF2-40B4-BE49-F238E27FC236}">
                <a16:creationId xmlns:a16="http://schemas.microsoft.com/office/drawing/2014/main" id="{DF4AB132-A976-88DE-FDBF-1A5E8EE55C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8"/>
            <a:ext cx="12192000" cy="6857143"/>
          </a:xfrm>
          <a:prstGeom prst="rect">
            <a:avLst/>
          </a:prstGeom>
        </p:spPr>
      </p:pic>
      <p:pic>
        <p:nvPicPr>
          <p:cNvPr id="2" name="Picture 1" descr="A black and white emblem with two lions and a crown&#10;&#10;Description automatically generated">
            <a:extLst>
              <a:ext uri="{FF2B5EF4-FFF2-40B4-BE49-F238E27FC236}">
                <a16:creationId xmlns:a16="http://schemas.microsoft.com/office/drawing/2014/main" id="{14D6A46F-CEB3-1609-3B73-57E6A905AA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4916" y="5465990"/>
            <a:ext cx="952756" cy="64768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D7D03F6-AD95-71CA-6D46-F9D87F800877}"/>
              </a:ext>
            </a:extLst>
          </p:cNvPr>
          <p:cNvSpPr txBox="1"/>
          <p:nvPr/>
        </p:nvSpPr>
        <p:spPr>
          <a:xfrm>
            <a:off x="3414493" y="6378786"/>
            <a:ext cx="86292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u-HU" sz="1600" b="0" i="0" dirty="0">
                <a:solidFill>
                  <a:schemeClr val="bg1"/>
                </a:solidFill>
                <a:effectLst/>
                <a:latin typeface="Poppins Bold" panose="00000800000000000000" pitchFamily="2" charset="-18"/>
                <a:cs typeface="Poppins Bold" panose="00000800000000000000" pitchFamily="2" charset="-18"/>
              </a:rPr>
              <a:t>RD I 26.01</a:t>
            </a:r>
            <a:endParaRPr lang="hu-HU" sz="16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A9AC2DC-F517-7F9D-C5DB-C37180ECF96B}"/>
              </a:ext>
            </a:extLst>
          </p:cNvPr>
          <p:cNvSpPr txBox="1"/>
          <p:nvPr/>
        </p:nvSpPr>
        <p:spPr>
          <a:xfrm>
            <a:off x="2793077" y="2551837"/>
            <a:ext cx="6156434" cy="923330"/>
          </a:xfrm>
          <a:prstGeom prst="rect">
            <a:avLst/>
          </a:prstGeom>
          <a:noFill/>
          <a:ln w="571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hu-HU" sz="5400" b="0" i="0" dirty="0">
                <a:solidFill>
                  <a:schemeClr val="bg1"/>
                </a:solidFill>
                <a:effectLst/>
                <a:latin typeface="Poppins Black" panose="00000A00000000000000" pitchFamily="2" charset="-18"/>
                <a:cs typeface="Poppins Black" panose="00000A00000000000000" pitchFamily="2" charset="-18"/>
              </a:rPr>
              <a:t>Bláthy Fórum III.</a:t>
            </a:r>
          </a:p>
        </p:txBody>
      </p:sp>
    </p:spTree>
    <p:extLst>
      <p:ext uri="{BB962C8B-B14F-4D97-AF65-F5344CB8AC3E}">
        <p14:creationId xmlns:p14="http://schemas.microsoft.com/office/powerpoint/2010/main" val="1803114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B83A9E-C7CB-DB38-6733-1A0AE637E6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B933840-6AD8-B405-F0A5-0D48F37A9B1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71710BB-B484-4954-469D-A5C47E648132}"/>
              </a:ext>
            </a:extLst>
          </p:cNvPr>
          <p:cNvSpPr txBox="1"/>
          <p:nvPr/>
        </p:nvSpPr>
        <p:spPr>
          <a:xfrm>
            <a:off x="767182" y="705520"/>
            <a:ext cx="3166946" cy="400110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hu-HU" sz="2000" dirty="0">
                <a:solidFill>
                  <a:schemeClr val="bg1"/>
                </a:solidFill>
                <a:latin typeface="Poppins" panose="00000800000000000000" pitchFamily="2" charset="-18"/>
                <a:cs typeface="Poppins" panose="00000800000000000000" pitchFamily="2" charset="-18"/>
              </a:rPr>
              <a:t>Beruházói megkeresés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4C7CB2C-CE6F-1B9E-C9B3-DB76335B913E}"/>
              </a:ext>
            </a:extLst>
          </p:cNvPr>
          <p:cNvSpPr txBox="1"/>
          <p:nvPr/>
        </p:nvSpPr>
        <p:spPr>
          <a:xfrm>
            <a:off x="767182" y="1800354"/>
            <a:ext cx="5768898" cy="40011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hu-HU" sz="2000" dirty="0">
                <a:solidFill>
                  <a:schemeClr val="bg1"/>
                </a:solidFill>
                <a:latin typeface="Poppins" panose="00000800000000000000" pitchFamily="2" charset="-18"/>
                <a:cs typeface="Poppins" panose="00000800000000000000" pitchFamily="2" charset="-18"/>
              </a:rPr>
              <a:t>Települési tanulmányterv és konzultációja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F7727B3-3DB3-8A30-7915-CD4174649E12}"/>
              </a:ext>
            </a:extLst>
          </p:cNvPr>
          <p:cNvSpPr txBox="1"/>
          <p:nvPr/>
        </p:nvSpPr>
        <p:spPr>
          <a:xfrm>
            <a:off x="767181" y="2895188"/>
            <a:ext cx="5003180" cy="400110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hu-HU" sz="2000" dirty="0">
                <a:solidFill>
                  <a:schemeClr val="bg1"/>
                </a:solidFill>
                <a:latin typeface="Poppins" panose="00000800000000000000" pitchFamily="2" charset="-18"/>
                <a:cs typeface="Poppins" panose="00000800000000000000" pitchFamily="2" charset="-18"/>
              </a:rPr>
              <a:t>Településrendezési Szerződés (TRSZ)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B39F635-2460-0E0E-D6F6-439227C4857B}"/>
              </a:ext>
            </a:extLst>
          </p:cNvPr>
          <p:cNvSpPr txBox="1"/>
          <p:nvPr/>
        </p:nvSpPr>
        <p:spPr>
          <a:xfrm>
            <a:off x="767181" y="3990022"/>
            <a:ext cx="5447371" cy="400110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hu-HU" sz="2000" dirty="0">
                <a:solidFill>
                  <a:schemeClr val="bg1"/>
                </a:solidFill>
                <a:latin typeface="Poppins" panose="00000800000000000000" pitchFamily="2" charset="-18"/>
                <a:cs typeface="Poppins" panose="00000800000000000000" pitchFamily="2" charset="-18"/>
              </a:rPr>
              <a:t>Helyi Építési Szabályzat és konzultációja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4CEC648-1928-0D68-DD23-C57DB2A139CE}"/>
              </a:ext>
            </a:extLst>
          </p:cNvPr>
          <p:cNvSpPr txBox="1"/>
          <p:nvPr/>
        </p:nvSpPr>
        <p:spPr>
          <a:xfrm>
            <a:off x="774859" y="4568818"/>
            <a:ext cx="3086843" cy="338554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hu-HU" sz="1600" dirty="0">
                <a:solidFill>
                  <a:schemeClr val="bg1"/>
                </a:solidFill>
                <a:latin typeface="Poppins" panose="00000800000000000000" pitchFamily="2" charset="-18"/>
                <a:cs typeface="Poppins" panose="00000800000000000000" pitchFamily="2" charset="-18"/>
              </a:rPr>
              <a:t>Lakossági fórumok I-III (IV.)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EE1EA72-3ED1-82A2-E0FA-A2E90E056F6C}"/>
              </a:ext>
            </a:extLst>
          </p:cNvPr>
          <p:cNvCxnSpPr>
            <a:cxnSpLocks/>
          </p:cNvCxnSpPr>
          <p:nvPr/>
        </p:nvCxnSpPr>
        <p:spPr>
          <a:xfrm>
            <a:off x="767181" y="1105630"/>
            <a:ext cx="0" cy="4001797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A785B060-A2F8-E42B-B44A-D84F9EDCF121}"/>
              </a:ext>
            </a:extLst>
          </p:cNvPr>
          <p:cNvSpPr txBox="1"/>
          <p:nvPr/>
        </p:nvSpPr>
        <p:spPr>
          <a:xfrm>
            <a:off x="767181" y="5086058"/>
            <a:ext cx="3625206" cy="400110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hu-HU" sz="2000" dirty="0">
                <a:solidFill>
                  <a:schemeClr val="bg1"/>
                </a:solidFill>
                <a:latin typeface="Poppins" panose="00000800000000000000" pitchFamily="2" charset="-18"/>
                <a:cs typeface="Poppins" panose="00000800000000000000" pitchFamily="2" charset="-18"/>
              </a:rPr>
              <a:t>Képviselőtestület döntése</a:t>
            </a:r>
          </a:p>
        </p:txBody>
      </p:sp>
    </p:spTree>
    <p:extLst>
      <p:ext uri="{BB962C8B-B14F-4D97-AF65-F5344CB8AC3E}">
        <p14:creationId xmlns:p14="http://schemas.microsoft.com/office/powerpoint/2010/main" val="27560200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B23460-F1AF-1A45-4817-B3D2030542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A képen szöveg, térkép, diagram, Tervrajz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1470A2D4-5CF8-680B-F715-140A5187413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90" t="34115" r="5715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93817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38DAC9-0749-8477-373B-D22432513E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9">
            <a:extLst>
              <a:ext uri="{FF2B5EF4-FFF2-40B4-BE49-F238E27FC236}">
                <a16:creationId xmlns:a16="http://schemas.microsoft.com/office/drawing/2014/main" id="{22B18BD9-6744-5168-1506-D26949F4936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903"/>
          <a:stretch>
            <a:fillRect/>
          </a:stretch>
        </p:blipFill>
        <p:spPr bwMode="auto">
          <a:xfrm>
            <a:off x="5648113" y="170325"/>
            <a:ext cx="6440927" cy="6606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Kép 5">
            <a:extLst>
              <a:ext uri="{FF2B5EF4-FFF2-40B4-BE49-F238E27FC236}">
                <a16:creationId xmlns:a16="http://schemas.microsoft.com/office/drawing/2014/main" id="{95EBD573-8928-15A4-DEF1-54141C1D1F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659" y="1458005"/>
            <a:ext cx="5450454" cy="3816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639090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E9DCBF-DB56-5054-7B8A-02381FD1F2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21BC990-DBD8-06AB-DC4A-55A1B7B387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249200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8E76CDF-062A-DEBC-7DA8-CA979BA00C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521"/>
          <a:stretch>
            <a:fillRect/>
          </a:stretch>
        </p:blipFill>
        <p:spPr>
          <a:xfrm>
            <a:off x="702911" y="2696106"/>
            <a:ext cx="10786177" cy="4046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87976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map of a pirate&#10;&#10;AI-generated content may be incorrect.">
            <a:extLst>
              <a:ext uri="{FF2B5EF4-FFF2-40B4-BE49-F238E27FC236}">
                <a16:creationId xmlns:a16="http://schemas.microsoft.com/office/drawing/2014/main" id="{6415EF40-0BC0-1BBB-8C8C-3A431E3765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37222"/>
            <a:ext cx="12192000" cy="6183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38851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road with trees and buildings on the side&#10;&#10;AI-generated content may be incorrect.">
            <a:extLst>
              <a:ext uri="{FF2B5EF4-FFF2-40B4-BE49-F238E27FC236}">
                <a16:creationId xmlns:a16="http://schemas.microsoft.com/office/drawing/2014/main" id="{708C44CC-255D-FA8C-251C-8A72E5F0C6B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4855" t="17340" r="7857" b="1978"/>
          <a:stretch>
            <a:fillRect/>
          </a:stretch>
        </p:blipFill>
        <p:spPr>
          <a:xfrm>
            <a:off x="44604" y="0"/>
            <a:ext cx="1214739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26669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bf824ab-07a1-4af8-bbe0-89294c223f7b">
      <Terms xmlns="http://schemas.microsoft.com/office/infopath/2007/PartnerControls"/>
    </lcf76f155ced4ddcb4097134ff3c332f>
    <TaxCatchAll xmlns="7c02642b-0302-42a9-9b41-7ca68e9b5564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26FC91F1B228C4F899236D8B3FB5A87" ma:contentTypeVersion="14" ma:contentTypeDescription="Create a new document." ma:contentTypeScope="" ma:versionID="efe5ace0bb7f6e1fbef04a8104a7ed45">
  <xsd:schema xmlns:xsd="http://www.w3.org/2001/XMLSchema" xmlns:xs="http://www.w3.org/2001/XMLSchema" xmlns:p="http://schemas.microsoft.com/office/2006/metadata/properties" xmlns:ns2="cbf824ab-07a1-4af8-bbe0-89294c223f7b" xmlns:ns3="7c02642b-0302-42a9-9b41-7ca68e9b5564" targetNamespace="http://schemas.microsoft.com/office/2006/metadata/properties" ma:root="true" ma:fieldsID="2c100eab077fd8a185c5ada82f9f1bd2" ns2:_="" ns3:_="">
    <xsd:import namespace="cbf824ab-07a1-4af8-bbe0-89294c223f7b"/>
    <xsd:import namespace="7c02642b-0302-42a9-9b41-7ca68e9b556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bf824ab-07a1-4af8-bbe0-89294c223f7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4af59763-231c-422f-b2bf-1e31e28d44a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02642b-0302-42a9-9b41-7ca68e9b5564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544d0f2e-b5f7-4208-9e1c-6187b9e6e4cc}" ma:internalName="TaxCatchAll" ma:showField="CatchAllData" ma:web="7c02642b-0302-42a9-9b41-7ca68e9b556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0BB5C16-20C3-4BB0-AE68-A64FEA3AB853}">
  <ds:schemaRefs>
    <ds:schemaRef ds:uri="http://schemas.microsoft.com/office/2006/metadata/properties"/>
    <ds:schemaRef ds:uri="http://schemas.microsoft.com/office/infopath/2007/PartnerControls"/>
    <ds:schemaRef ds:uri="cbf824ab-07a1-4af8-bbe0-89294c223f7b"/>
    <ds:schemaRef ds:uri="7c02642b-0302-42a9-9b41-7ca68e9b5564"/>
  </ds:schemaRefs>
</ds:datastoreItem>
</file>

<file path=customXml/itemProps2.xml><?xml version="1.0" encoding="utf-8"?>
<ds:datastoreItem xmlns:ds="http://schemas.openxmlformats.org/officeDocument/2006/customXml" ds:itemID="{751271F1-F5AB-447A-BD85-06E7DFEBD7B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8A77045-29E2-4BB3-B16C-4DDCE98CE13C}"/>
</file>

<file path=docProps/app.xml><?xml version="1.0" encoding="utf-8"?>
<Properties xmlns="http://schemas.openxmlformats.org/officeDocument/2006/extended-properties" xmlns:vt="http://schemas.openxmlformats.org/officeDocument/2006/docPropsVTypes">
  <TotalTime>2518</TotalTime>
  <Words>31</Words>
  <Application>Microsoft Office PowerPoint</Application>
  <PresentationFormat>Widescreen</PresentationFormat>
  <Paragraphs>8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Aptos</vt:lpstr>
      <vt:lpstr>Aptos Display</vt:lpstr>
      <vt:lpstr>Arial</vt:lpstr>
      <vt:lpstr>Poppins</vt:lpstr>
      <vt:lpstr>Poppins Black</vt:lpstr>
      <vt:lpstr>Poppins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Rádai Dániel</dc:creator>
  <cp:lastModifiedBy>Rádai Dániel</cp:lastModifiedBy>
  <cp:revision>3</cp:revision>
  <dcterms:created xsi:type="dcterms:W3CDTF">2026-01-26T22:28:05Z</dcterms:created>
  <dcterms:modified xsi:type="dcterms:W3CDTF">2026-01-28T16:39:01Z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0x010100926FC91F1B228C4F899236D8B3FB5A87</vt:lpwstr>
  </property>
  <property fmtid="{D5CDD505-2E9C-101B-9397-08002B2CF9AE}" pid="3" name="MediaServiceImageTags">
    <vt:lpwstr/>
  </property>
</Properties>
</file>